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4.png"/><Relationship Id="rId8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Picture 5" descr="Temp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Jerusalem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14" name="Picture 13" descr="crowd part 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946" y="3887510"/>
            <a:ext cx="850023" cy="745135"/>
          </a:xfrm>
          <a:prstGeom prst="rect">
            <a:avLst/>
          </a:prstGeom>
        </p:spPr>
      </p:pic>
      <p:pic>
        <p:nvPicPr>
          <p:cNvPr id="15" name="Picture 14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18" y="3852000"/>
            <a:ext cx="1040028" cy="780645"/>
          </a:xfrm>
          <a:prstGeom prst="rect">
            <a:avLst/>
          </a:prstGeom>
        </p:spPr>
      </p:pic>
      <p:pic>
        <p:nvPicPr>
          <p:cNvPr id="2" name="Picture 1" descr="City-Wall part built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" y="4254338"/>
            <a:ext cx="9144000" cy="157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25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Picture 5" descr="Temp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Jerusalem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14" name="Picture 13" descr="crowd part 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946" y="3887510"/>
            <a:ext cx="850023" cy="745135"/>
          </a:xfrm>
          <a:prstGeom prst="rect">
            <a:avLst/>
          </a:prstGeom>
        </p:spPr>
      </p:pic>
      <p:pic>
        <p:nvPicPr>
          <p:cNvPr id="15" name="Picture 14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18" y="3852000"/>
            <a:ext cx="1040028" cy="780645"/>
          </a:xfrm>
          <a:prstGeom prst="rect">
            <a:avLst/>
          </a:prstGeom>
        </p:spPr>
      </p:pic>
      <p:pic>
        <p:nvPicPr>
          <p:cNvPr id="8" name="Picture 7" descr="City-Wall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" y="4254338"/>
            <a:ext cx="9144000" cy="157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Israel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Babylonia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19297" y="4034399"/>
            <a:ext cx="9353" cy="2717776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Daniel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41151" y="1128300"/>
            <a:ext cx="218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Jeconiah</a:t>
            </a:r>
            <a:r>
              <a:rPr lang="en-US" sz="2400" b="1" dirty="0" smtClean="0">
                <a:solidFill>
                  <a:srgbClr val="FF0000"/>
                </a:solidFill>
              </a:rPr>
              <a:t> &amp; Kish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Jerusalem destroyed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34817" y="4279401"/>
            <a:ext cx="993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Esther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2619297" y="6048106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2638005" y="497189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1286" y="4501465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Ezra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6158" y="5576361"/>
            <a:ext cx="1505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Nehemiah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7" name="Picture 36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1030" y="4087168"/>
            <a:ext cx="564026" cy="653898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39" name="Picture 38" descr="City-Wall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5" y="5761488"/>
            <a:ext cx="2258195" cy="388090"/>
          </a:xfrm>
          <a:prstGeom prst="rect">
            <a:avLst/>
          </a:prstGeom>
        </p:spPr>
      </p:pic>
      <p:pic>
        <p:nvPicPr>
          <p:cNvPr id="40" name="Picture 39" descr="crowd part 1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030" y="4534951"/>
            <a:ext cx="470256" cy="412229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125</TotalTime>
  <Words>14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 Black 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20</cp:revision>
  <dcterms:created xsi:type="dcterms:W3CDTF">2015-10-21T09:52:23Z</dcterms:created>
  <dcterms:modified xsi:type="dcterms:W3CDTF">2015-10-22T07:18:07Z</dcterms:modified>
</cp:coreProperties>
</file>