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2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46A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0"/>
  </p:normalViewPr>
  <p:slideViewPr>
    <p:cSldViewPr snapToGrid="0" snapToObjects="1">
      <p:cViewPr varScale="1">
        <p:scale>
          <a:sx n="111" d="100"/>
          <a:sy n="111" d="100"/>
        </p:scale>
        <p:origin x="48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809" y="2917713"/>
            <a:ext cx="9006191" cy="3940287"/>
          </a:xfrm>
          <a:prstGeom prst="rect">
            <a:avLst/>
          </a:prstGeom>
          <a:solidFill>
            <a:srgbClr val="D9D4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912777" y="210016"/>
            <a:ext cx="3060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Babylonia</a:t>
            </a:r>
          </a:p>
        </p:txBody>
      </p:sp>
      <p:pic>
        <p:nvPicPr>
          <p:cNvPr id="6" name="Picture 5" descr="crowd part 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037" y="2969548"/>
            <a:ext cx="1040028" cy="780645"/>
          </a:xfrm>
          <a:prstGeom prst="rect">
            <a:avLst/>
          </a:prstGeom>
        </p:spPr>
      </p:pic>
      <p:pic>
        <p:nvPicPr>
          <p:cNvPr id="11" name="Picture 10" descr="mesopotamian-ziggura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774" y="1551856"/>
            <a:ext cx="4380466" cy="2408650"/>
          </a:xfrm>
          <a:prstGeom prst="rect">
            <a:avLst/>
          </a:prstGeom>
        </p:spPr>
      </p:pic>
      <p:pic>
        <p:nvPicPr>
          <p:cNvPr id="13" name="Picture 12" descr="wall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15862"/>
            <a:ext cx="5210644" cy="667061"/>
          </a:xfrm>
          <a:prstGeom prst="rect">
            <a:avLst/>
          </a:prstGeom>
        </p:spPr>
      </p:pic>
      <p:pic>
        <p:nvPicPr>
          <p:cNvPr id="14" name="Picture 13" descr="wall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848" y="3615862"/>
            <a:ext cx="5481152" cy="66706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23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-770021" y="3886200"/>
            <a:ext cx="10600290" cy="3681619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" name="Picture 2" descr="city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161" y="3244924"/>
            <a:ext cx="4244319" cy="128255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50089" y="210016"/>
            <a:ext cx="27586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Jerusalem</a:t>
            </a:r>
          </a:p>
        </p:txBody>
      </p:sp>
      <p:pic>
        <p:nvPicPr>
          <p:cNvPr id="10" name="Picture 9" descr="crowd part 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473" y="3869755"/>
            <a:ext cx="850023" cy="745135"/>
          </a:xfrm>
          <a:prstGeom prst="rect">
            <a:avLst/>
          </a:prstGeom>
        </p:spPr>
      </p:pic>
      <p:pic>
        <p:nvPicPr>
          <p:cNvPr id="8" name="Picture 7" descr="Temple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36081" y="3001228"/>
            <a:ext cx="1070518" cy="1241095"/>
          </a:xfrm>
          <a:prstGeom prst="rect">
            <a:avLst/>
          </a:prstGeom>
        </p:spPr>
      </p:pic>
      <p:pic>
        <p:nvPicPr>
          <p:cNvPr id="9" name="Picture 8" descr="crowd part 2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45" y="3834245"/>
            <a:ext cx="1040028" cy="78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15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-770021" y="3886200"/>
            <a:ext cx="10600290" cy="3681619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" name="Picture 2" descr="city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161" y="3244924"/>
            <a:ext cx="4244319" cy="128255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50089" y="210016"/>
            <a:ext cx="27586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Jerusalem</a:t>
            </a:r>
          </a:p>
        </p:txBody>
      </p:sp>
      <p:pic>
        <p:nvPicPr>
          <p:cNvPr id="10" name="Picture 9" descr="crowd part 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473" y="3869755"/>
            <a:ext cx="850023" cy="745135"/>
          </a:xfrm>
          <a:prstGeom prst="rect">
            <a:avLst/>
          </a:prstGeom>
        </p:spPr>
      </p:pic>
      <p:pic>
        <p:nvPicPr>
          <p:cNvPr id="8" name="Picture 7" descr="Temple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36081" y="3001228"/>
            <a:ext cx="1070518" cy="1241095"/>
          </a:xfrm>
          <a:prstGeom prst="rect">
            <a:avLst/>
          </a:prstGeom>
        </p:spPr>
      </p:pic>
      <p:pic>
        <p:nvPicPr>
          <p:cNvPr id="9" name="Picture 8" descr="crowd part 2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45" y="3834245"/>
            <a:ext cx="1040028" cy="78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456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00444" y="126133"/>
            <a:ext cx="1292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Israel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83718" y="0"/>
            <a:ext cx="2088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Babylonia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619297" y="815630"/>
            <a:ext cx="9353" cy="1352509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19297" y="1053091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619297" y="4034399"/>
            <a:ext cx="9354" cy="1253578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6463" y="815630"/>
            <a:ext cx="0" cy="5306755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628651" y="2168139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638005" y="1589965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26157" y="549036"/>
            <a:ext cx="100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Daniel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41151" y="1128300"/>
            <a:ext cx="2181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Jeconiah</a:t>
            </a:r>
            <a:r>
              <a:rPr lang="en-US" sz="2400" b="1" dirty="0">
                <a:solidFill>
                  <a:srgbClr val="FF0000"/>
                </a:solidFill>
              </a:rPr>
              <a:t> &amp; Kish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19503" y="2078674"/>
            <a:ext cx="2812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Jerusalem destroyed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34817" y="4279401"/>
            <a:ext cx="993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Esther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628651" y="4042257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>
            <a:off x="2638005" y="4971899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859903" y="3572734"/>
            <a:ext cx="1761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Sheshbazzar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1286" y="4501465"/>
            <a:ext cx="718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Ezra</a:t>
            </a:r>
          </a:p>
        </p:txBody>
      </p:sp>
      <p:pic>
        <p:nvPicPr>
          <p:cNvPr id="36" name="Picture 35" descr="city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3613623"/>
            <a:ext cx="1978392" cy="597832"/>
          </a:xfrm>
          <a:prstGeom prst="rect">
            <a:avLst/>
          </a:prstGeom>
        </p:spPr>
      </p:pic>
      <p:pic>
        <p:nvPicPr>
          <p:cNvPr id="37" name="Picture 36" descr="Temp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71030" y="4087168"/>
            <a:ext cx="564026" cy="653898"/>
          </a:xfrm>
          <a:prstGeom prst="rect">
            <a:avLst/>
          </a:prstGeom>
        </p:spPr>
      </p:pic>
      <p:pic>
        <p:nvPicPr>
          <p:cNvPr id="38" name="Picture 37" descr="city3 ruin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2059755"/>
            <a:ext cx="2251620" cy="680396"/>
          </a:xfrm>
          <a:prstGeom prst="rect">
            <a:avLst/>
          </a:prstGeom>
        </p:spPr>
      </p:pic>
      <p:pic>
        <p:nvPicPr>
          <p:cNvPr id="40" name="Picture 39" descr="crowd part 1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030" y="4534951"/>
            <a:ext cx="470256" cy="412229"/>
          </a:xfrm>
          <a:prstGeom prst="rect">
            <a:avLst/>
          </a:prstGeom>
        </p:spPr>
      </p:pic>
      <p:pic>
        <p:nvPicPr>
          <p:cNvPr id="41" name="Picture 40" descr="crowd part 2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975" y="3584977"/>
            <a:ext cx="568352" cy="42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73758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132</TotalTime>
  <Words>14</Words>
  <Application>Microsoft Macintosh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 Black </vt:lpstr>
      <vt:lpstr>PowerPoint Presentation</vt:lpstr>
      <vt:lpstr>PowerPoint Presentation</vt:lpstr>
      <vt:lpstr>PowerPoint Presentation</vt:lpstr>
      <vt:lpstr>PowerPoint Presentation</vt:lpstr>
    </vt:vector>
  </TitlesOfParts>
  <Company>None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Phillips</dc:creator>
  <cp:lastModifiedBy>David Phillips</cp:lastModifiedBy>
  <cp:revision>18</cp:revision>
  <dcterms:created xsi:type="dcterms:W3CDTF">2015-10-21T09:52:23Z</dcterms:created>
  <dcterms:modified xsi:type="dcterms:W3CDTF">2019-11-19T08:13:57Z</dcterms:modified>
</cp:coreProperties>
</file>