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46A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8" d="100"/>
          <a:sy n="128" d="100"/>
        </p:scale>
        <p:origin x="-43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7809" y="3511749"/>
            <a:ext cx="9006191" cy="3940287"/>
          </a:xfrm>
          <a:prstGeom prst="rect">
            <a:avLst/>
          </a:prstGeom>
          <a:solidFill>
            <a:srgbClr val="D9D4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250089" y="210016"/>
            <a:ext cx="135535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Susa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0993"/>
            <a:ext cx="9144000" cy="6837007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rowd part 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066" y="2116673"/>
            <a:ext cx="933774" cy="818552"/>
          </a:xfrm>
          <a:prstGeom prst="rect">
            <a:avLst/>
          </a:prstGeom>
        </p:spPr>
      </p:pic>
      <p:pic>
        <p:nvPicPr>
          <p:cNvPr id="3" name="Picture 2" descr="AncientCity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69" y="1512443"/>
            <a:ext cx="8351968" cy="2520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271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0993"/>
            <a:ext cx="9144000" cy="6837007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500444" y="126133"/>
            <a:ext cx="12928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Israel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83718" y="0"/>
            <a:ext cx="20883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Babylonia</a:t>
            </a:r>
            <a:endParaRPr lang="en-US" sz="3600" b="1" dirty="0">
              <a:solidFill>
                <a:srgbClr val="FF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619297" y="815630"/>
            <a:ext cx="9353" cy="1352509"/>
          </a:xfrm>
          <a:prstGeom prst="line">
            <a:avLst/>
          </a:prstGeom>
          <a:ln w="7620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619297" y="1053091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619297" y="4034399"/>
            <a:ext cx="9354" cy="937500"/>
          </a:xfrm>
          <a:prstGeom prst="line">
            <a:avLst/>
          </a:prstGeom>
          <a:ln w="7620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6463" y="815630"/>
            <a:ext cx="0" cy="5306755"/>
          </a:xfrm>
          <a:prstGeom prst="line">
            <a:avLst/>
          </a:prstGeom>
          <a:ln w="7620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628651" y="2168139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638005" y="1589965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026157" y="549036"/>
            <a:ext cx="1001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Daniel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41151" y="1128300"/>
            <a:ext cx="2181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</a:rPr>
              <a:t>Jeconiah</a:t>
            </a:r>
            <a:r>
              <a:rPr lang="en-US" sz="2400" b="1" dirty="0" smtClean="0">
                <a:solidFill>
                  <a:srgbClr val="FF0000"/>
                </a:solidFill>
              </a:rPr>
              <a:t> &amp; Kish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19503" y="2078674"/>
            <a:ext cx="2812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Jerusalem destroyed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934817" y="4279401"/>
            <a:ext cx="9937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Esther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2628651" y="4042257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859903" y="3572734"/>
            <a:ext cx="1761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</a:rPr>
              <a:t>Sheshbazzar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36" name="Picture 35" descr="city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84" y="3613623"/>
            <a:ext cx="1978392" cy="597832"/>
          </a:xfrm>
          <a:prstGeom prst="rect">
            <a:avLst/>
          </a:prstGeom>
        </p:spPr>
      </p:pic>
      <p:pic>
        <p:nvPicPr>
          <p:cNvPr id="37" name="Picture 36" descr="Templ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71030" y="4087168"/>
            <a:ext cx="564026" cy="653898"/>
          </a:xfrm>
          <a:prstGeom prst="rect">
            <a:avLst/>
          </a:prstGeom>
        </p:spPr>
      </p:pic>
      <p:pic>
        <p:nvPicPr>
          <p:cNvPr id="38" name="Picture 37" descr="city3 ruin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84" y="2059755"/>
            <a:ext cx="2251620" cy="680396"/>
          </a:xfrm>
          <a:prstGeom prst="rect">
            <a:avLst/>
          </a:prstGeom>
        </p:spPr>
      </p:pic>
      <p:pic>
        <p:nvPicPr>
          <p:cNvPr id="41" name="Picture 40" descr="crowd part 2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975" y="3584977"/>
            <a:ext cx="568352" cy="426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773758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108</TotalTime>
  <Words>11</Words>
  <Application>Microsoft Macintosh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 Black </vt:lpstr>
      <vt:lpstr>PowerPoint Presentation</vt:lpstr>
      <vt:lpstr>PowerPoint Presentation</vt:lpstr>
    </vt:vector>
  </TitlesOfParts>
  <Company>None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Phillips</dc:creator>
  <cp:lastModifiedBy>David Phillips</cp:lastModifiedBy>
  <cp:revision>11</cp:revision>
  <dcterms:created xsi:type="dcterms:W3CDTF">2015-10-21T09:52:23Z</dcterms:created>
  <dcterms:modified xsi:type="dcterms:W3CDTF">2015-10-22T07:15:06Z</dcterms:modified>
</cp:coreProperties>
</file>