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D46A"/>
    <a:srgbClr val="99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63"/>
  </p:normalViewPr>
  <p:slideViewPr>
    <p:cSldViewPr snapToGrid="0" snapToObjects="1">
      <p:cViewPr varScale="1">
        <p:scale>
          <a:sx n="117" d="100"/>
          <a:sy n="117" d="100"/>
        </p:scale>
        <p:origin x="1480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11/5/19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11/5/19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11/5/19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11/5/19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11/5/19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11/5/19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11/5/19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-770021" y="3886200"/>
            <a:ext cx="10600290" cy="3681619"/>
          </a:xfrm>
          <a:prstGeom prst="ellipse">
            <a:avLst/>
          </a:prstGeom>
          <a:solidFill>
            <a:schemeClr val="accent3">
              <a:lumMod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3" name="Picture 2" descr="city3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0161" y="3244924"/>
            <a:ext cx="4244319" cy="1282551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0" y="20993"/>
            <a:ext cx="9144000" cy="6837007"/>
          </a:xfrm>
          <a:prstGeom prst="rect">
            <a:avLst/>
          </a:prstGeom>
          <a:noFill/>
          <a:ln w="76200" cmpd="sng"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3250089" y="210016"/>
            <a:ext cx="275868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>
                <a:solidFill>
                  <a:srgbClr val="FF0000"/>
                </a:solidFill>
              </a:rPr>
              <a:t>Jerusalem</a:t>
            </a:r>
          </a:p>
        </p:txBody>
      </p:sp>
      <p:pic>
        <p:nvPicPr>
          <p:cNvPr id="10" name="Picture 9" descr="crowd part 1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462" y="3782340"/>
            <a:ext cx="850023" cy="745135"/>
          </a:xfrm>
          <a:prstGeom prst="rect">
            <a:avLst/>
          </a:prstGeom>
        </p:spPr>
      </p:pic>
      <p:pic>
        <p:nvPicPr>
          <p:cNvPr id="2" name="Picture 1" descr="Temple foundations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5352" y="4017492"/>
            <a:ext cx="1070518" cy="194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04030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-770021" y="3886200"/>
            <a:ext cx="10600290" cy="3681619"/>
          </a:xfrm>
          <a:prstGeom prst="ellipse">
            <a:avLst/>
          </a:prstGeom>
          <a:solidFill>
            <a:schemeClr val="accent3">
              <a:lumMod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3" name="Picture 2" descr="city3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0161" y="3244924"/>
            <a:ext cx="4244319" cy="1282551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0" y="20993"/>
            <a:ext cx="9144000" cy="6837007"/>
          </a:xfrm>
          <a:prstGeom prst="rect">
            <a:avLst/>
          </a:prstGeom>
          <a:noFill/>
          <a:ln w="76200" cmpd="sng"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3250089" y="210016"/>
            <a:ext cx="275868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>
                <a:solidFill>
                  <a:srgbClr val="FF0000"/>
                </a:solidFill>
              </a:rPr>
              <a:t>Jerusalem</a:t>
            </a:r>
          </a:p>
        </p:txBody>
      </p:sp>
      <p:pic>
        <p:nvPicPr>
          <p:cNvPr id="10" name="Picture 9" descr="crowd part 1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462" y="3782340"/>
            <a:ext cx="850023" cy="745135"/>
          </a:xfrm>
          <a:prstGeom prst="rect">
            <a:avLst/>
          </a:prstGeom>
        </p:spPr>
      </p:pic>
      <p:pic>
        <p:nvPicPr>
          <p:cNvPr id="8" name="Picture 7" descr="Temple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036081" y="3001228"/>
            <a:ext cx="1070518" cy="1241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41545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20993"/>
            <a:ext cx="9144000" cy="6837007"/>
          </a:xfrm>
          <a:prstGeom prst="rect">
            <a:avLst/>
          </a:prstGeom>
          <a:noFill/>
          <a:ln w="76200" cmpd="sng"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500444" y="126133"/>
            <a:ext cx="12928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Israel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83718" y="0"/>
            <a:ext cx="20883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Babylonia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2619297" y="815630"/>
            <a:ext cx="9353" cy="1352509"/>
          </a:xfrm>
          <a:prstGeom prst="line">
            <a:avLst/>
          </a:prstGeom>
          <a:ln w="76200" cmpd="sng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2619297" y="1053091"/>
            <a:ext cx="4107812" cy="0"/>
          </a:xfrm>
          <a:prstGeom prst="straightConnector1">
            <a:avLst/>
          </a:prstGeom>
          <a:ln w="76200" cmpd="sng"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2619296" y="4034399"/>
            <a:ext cx="2" cy="350753"/>
          </a:xfrm>
          <a:prstGeom prst="line">
            <a:avLst/>
          </a:prstGeom>
          <a:ln w="76200" cmpd="sng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736463" y="815630"/>
            <a:ext cx="0" cy="5306755"/>
          </a:xfrm>
          <a:prstGeom prst="line">
            <a:avLst/>
          </a:prstGeom>
          <a:ln w="76200" cmpd="sng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2628651" y="2168139"/>
            <a:ext cx="4107812" cy="0"/>
          </a:xfrm>
          <a:prstGeom prst="straightConnector1">
            <a:avLst/>
          </a:prstGeom>
          <a:ln w="76200" cmpd="sng"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2638005" y="1589965"/>
            <a:ext cx="4107812" cy="0"/>
          </a:xfrm>
          <a:prstGeom prst="straightConnector1">
            <a:avLst/>
          </a:prstGeom>
          <a:ln w="76200" cmpd="sng"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4026157" y="549036"/>
            <a:ext cx="10018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Daniel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541151" y="1128300"/>
            <a:ext cx="21814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FF0000"/>
                </a:solidFill>
              </a:rPr>
              <a:t>Jeconiah</a:t>
            </a:r>
            <a:r>
              <a:rPr lang="en-US" sz="2400" b="1" dirty="0">
                <a:solidFill>
                  <a:srgbClr val="FF0000"/>
                </a:solidFill>
              </a:rPr>
              <a:t> &amp; Kish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519503" y="2078674"/>
            <a:ext cx="28123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Jerusalem destroyed</a:t>
            </a:r>
          </a:p>
        </p:txBody>
      </p:sp>
      <p:cxnSp>
        <p:nvCxnSpPr>
          <p:cNvPr id="26" name="Straight Arrow Connector 25"/>
          <p:cNvCxnSpPr/>
          <p:nvPr/>
        </p:nvCxnSpPr>
        <p:spPr>
          <a:xfrm flipH="1">
            <a:off x="2628651" y="4042257"/>
            <a:ext cx="4107812" cy="0"/>
          </a:xfrm>
          <a:prstGeom prst="straightConnector1">
            <a:avLst/>
          </a:prstGeom>
          <a:ln w="76200" cmpd="sng"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3859903" y="3572734"/>
            <a:ext cx="17612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FF0000"/>
                </a:solidFill>
              </a:rPr>
              <a:t>Sheshbazzar</a:t>
            </a:r>
            <a:endParaRPr lang="en-US" sz="2400" b="1" dirty="0">
              <a:solidFill>
                <a:srgbClr val="FF0000"/>
              </a:solidFill>
            </a:endParaRPr>
          </a:p>
        </p:txBody>
      </p:sp>
      <p:pic>
        <p:nvPicPr>
          <p:cNvPr id="36" name="Picture 35" descr="city3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884" y="3613623"/>
            <a:ext cx="1978392" cy="597832"/>
          </a:xfrm>
          <a:prstGeom prst="rect">
            <a:avLst/>
          </a:prstGeom>
        </p:spPr>
      </p:pic>
      <p:pic>
        <p:nvPicPr>
          <p:cNvPr id="37" name="Picture 36" descr="Temple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971030" y="4087168"/>
            <a:ext cx="564026" cy="653898"/>
          </a:xfrm>
          <a:prstGeom prst="rect">
            <a:avLst/>
          </a:prstGeom>
        </p:spPr>
      </p:pic>
      <p:pic>
        <p:nvPicPr>
          <p:cNvPr id="38" name="Picture 37" descr="city3 ruin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884" y="2059755"/>
            <a:ext cx="2251620" cy="680396"/>
          </a:xfrm>
          <a:prstGeom prst="rect">
            <a:avLst/>
          </a:prstGeom>
        </p:spPr>
      </p:pic>
      <p:pic>
        <p:nvPicPr>
          <p:cNvPr id="41" name="Picture 40" descr="crowd part 2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6975" y="3584977"/>
            <a:ext cx="568352" cy="426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773758"/>
      </p:ext>
    </p:extLst>
  </p:cSld>
  <p:clrMapOvr>
    <a:masterClrMapping/>
  </p:clrMapOvr>
</p:sld>
</file>

<file path=ppt/theme/theme1.xml><?xml version="1.0" encoding="utf-8"?>
<a:theme xmlns:a="http://schemas.openxmlformats.org/drawingml/2006/main" name=" Black 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 Black .thmx</Template>
  <TotalTime>154</TotalTime>
  <Words>11</Words>
  <Application>Microsoft Macintosh PowerPoint</Application>
  <PresentationFormat>On-screen Show (4:3)</PresentationFormat>
  <Paragraphs>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 Black </vt:lpstr>
      <vt:lpstr>PowerPoint Presentation</vt:lpstr>
      <vt:lpstr>PowerPoint Presentation</vt:lpstr>
      <vt:lpstr>PowerPoint Presentation</vt:lpstr>
    </vt:vector>
  </TitlesOfParts>
  <Company>None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Phillips</dc:creator>
  <cp:lastModifiedBy>David Phillips</cp:lastModifiedBy>
  <cp:revision>15</cp:revision>
  <dcterms:created xsi:type="dcterms:W3CDTF">2015-10-21T09:52:23Z</dcterms:created>
  <dcterms:modified xsi:type="dcterms:W3CDTF">2019-11-05T08:45:14Z</dcterms:modified>
</cp:coreProperties>
</file>