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6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46A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4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22/10/15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6.png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809" y="2917713"/>
            <a:ext cx="9006191" cy="3940287"/>
          </a:xfrm>
          <a:prstGeom prst="rect">
            <a:avLst/>
          </a:prstGeom>
          <a:solidFill>
            <a:srgbClr val="D9D4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50089" y="210016"/>
            <a:ext cx="226786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Babylon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6" name="Picture 5" descr="crowd part 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0037" y="2969548"/>
            <a:ext cx="1040028" cy="780645"/>
          </a:xfrm>
          <a:prstGeom prst="rect">
            <a:avLst/>
          </a:prstGeom>
        </p:spPr>
      </p:pic>
      <p:pic>
        <p:nvPicPr>
          <p:cNvPr id="11" name="Picture 10" descr="mesopotamian-ziggurat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774" y="1551856"/>
            <a:ext cx="4380466" cy="2408650"/>
          </a:xfrm>
          <a:prstGeom prst="rect">
            <a:avLst/>
          </a:prstGeom>
        </p:spPr>
      </p:pic>
      <p:pic>
        <p:nvPicPr>
          <p:cNvPr id="14" name="Picture 13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848" y="3615862"/>
            <a:ext cx="5481152" cy="6670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rowd part 1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065" y="2983670"/>
            <a:ext cx="850023" cy="745135"/>
          </a:xfrm>
          <a:prstGeom prst="rect">
            <a:avLst/>
          </a:prstGeom>
        </p:spPr>
      </p:pic>
      <p:pic>
        <p:nvPicPr>
          <p:cNvPr id="13" name="Picture 12" descr="wall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15862"/>
            <a:ext cx="5210644" cy="667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23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ity3 rui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70250"/>
            <a:ext cx="4076700" cy="12319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Jerusalem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9" name="Picture 8" descr="crowd par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138" y="3782340"/>
            <a:ext cx="850023" cy="74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9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-770021" y="3886200"/>
            <a:ext cx="10600290" cy="3681619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3" name="Picture 2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161" y="3244924"/>
            <a:ext cx="4244319" cy="128255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50089" y="210016"/>
            <a:ext cx="27586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Jerusalem</a:t>
            </a:r>
            <a:endParaRPr lang="en-US" sz="4800" b="1" dirty="0">
              <a:solidFill>
                <a:srgbClr val="FF0000"/>
              </a:solidFill>
            </a:endParaRPr>
          </a:p>
        </p:txBody>
      </p:sp>
      <p:pic>
        <p:nvPicPr>
          <p:cNvPr id="10" name="Picture 9" descr="crowd par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138" y="3782340"/>
            <a:ext cx="850023" cy="745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993"/>
            <a:ext cx="9144000" cy="6837007"/>
          </a:xfrm>
          <a:prstGeom prst="rect">
            <a:avLst/>
          </a:prstGeom>
          <a:noFill/>
          <a:ln w="762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500444" y="126133"/>
            <a:ext cx="1292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Israel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83718" y="0"/>
            <a:ext cx="2088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Babylonia</a:t>
            </a:r>
            <a:endParaRPr lang="en-US" sz="3600" b="1" dirty="0">
              <a:solidFill>
                <a:srgbClr val="FF000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619297" y="815630"/>
            <a:ext cx="9353" cy="1352509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619297" y="1053091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6463" y="815630"/>
            <a:ext cx="0" cy="5306755"/>
          </a:xfrm>
          <a:prstGeom prst="line">
            <a:avLst/>
          </a:prstGeom>
          <a:ln w="76200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28651" y="2168139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26157" y="549036"/>
            <a:ext cx="100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Daniel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19503" y="2078674"/>
            <a:ext cx="2812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Jerusalem destroyed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628651" y="4042257"/>
            <a:ext cx="4107812" cy="0"/>
          </a:xfrm>
          <a:prstGeom prst="straightConnector1">
            <a:avLst/>
          </a:prstGeom>
          <a:ln w="762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859903" y="3572734"/>
            <a:ext cx="1761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</a:rPr>
              <a:t>Sheshbazzar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36" name="Picture 35" descr="city3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3613623"/>
            <a:ext cx="1978392" cy="597832"/>
          </a:xfrm>
          <a:prstGeom prst="rect">
            <a:avLst/>
          </a:prstGeom>
        </p:spPr>
      </p:pic>
      <p:pic>
        <p:nvPicPr>
          <p:cNvPr id="38" name="Picture 37" descr="city3 rui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84" y="2059755"/>
            <a:ext cx="2251620" cy="680396"/>
          </a:xfrm>
          <a:prstGeom prst="rect">
            <a:avLst/>
          </a:prstGeom>
        </p:spPr>
      </p:pic>
      <p:pic>
        <p:nvPicPr>
          <p:cNvPr id="41" name="Picture 40" descr="crowd part 2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975" y="3584977"/>
            <a:ext cx="568352" cy="42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73758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112</TotalTime>
  <Words>9</Words>
  <Application>Microsoft Macintosh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 Black </vt:lpstr>
      <vt:lpstr>PowerPoint Presentation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Phillips</dc:creator>
  <cp:lastModifiedBy>David Phillips</cp:lastModifiedBy>
  <cp:revision>13</cp:revision>
  <dcterms:created xsi:type="dcterms:W3CDTF">2015-10-21T09:52:23Z</dcterms:created>
  <dcterms:modified xsi:type="dcterms:W3CDTF">2015-10-22T07:12:27Z</dcterms:modified>
</cp:coreProperties>
</file>