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46A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43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809" y="2917713"/>
            <a:ext cx="9006191" cy="3940287"/>
          </a:xfrm>
          <a:prstGeom prst="rect">
            <a:avLst/>
          </a:prstGeom>
          <a:solidFill>
            <a:srgbClr val="D9D4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250089" y="210016"/>
            <a:ext cx="22678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Babylon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6" name="Picture 5" descr="crowd part 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037" y="2969548"/>
            <a:ext cx="1040028" cy="780645"/>
          </a:xfrm>
          <a:prstGeom prst="rect">
            <a:avLst/>
          </a:prstGeom>
        </p:spPr>
      </p:pic>
      <p:pic>
        <p:nvPicPr>
          <p:cNvPr id="11" name="Picture 10" descr="mesopotamian-ziggura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774" y="1551856"/>
            <a:ext cx="4380466" cy="2408650"/>
          </a:xfrm>
          <a:prstGeom prst="rect">
            <a:avLst/>
          </a:prstGeom>
        </p:spPr>
      </p:pic>
      <p:pic>
        <p:nvPicPr>
          <p:cNvPr id="13" name="Picture 12" descr="wall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15862"/>
            <a:ext cx="5210644" cy="667061"/>
          </a:xfrm>
          <a:prstGeom prst="rect">
            <a:avLst/>
          </a:prstGeom>
        </p:spPr>
      </p:pic>
      <p:pic>
        <p:nvPicPr>
          <p:cNvPr id="14" name="Picture 13" descr="wall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848" y="3615862"/>
            <a:ext cx="5481152" cy="66706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238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00444" y="126133"/>
            <a:ext cx="1292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Israel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83718" y="0"/>
            <a:ext cx="2088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Babylonia</a:t>
            </a:r>
            <a:endParaRPr lang="en-US" sz="3600" b="1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619297" y="815630"/>
            <a:ext cx="9353" cy="1352509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19297" y="1053091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6463" y="815630"/>
            <a:ext cx="0" cy="5306755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26157" y="549036"/>
            <a:ext cx="100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Daniel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773758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109</TotalTime>
  <Words>4</Words>
  <Application>Microsoft Macintosh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 Black </vt:lpstr>
      <vt:lpstr>PowerPoint Presentation</vt:lpstr>
      <vt:lpstr>PowerPoint Presentation</vt:lpstr>
    </vt:vector>
  </TitlesOfParts>
  <Company>None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Phillips</dc:creator>
  <cp:lastModifiedBy>David Phillips</cp:lastModifiedBy>
  <cp:revision>13</cp:revision>
  <dcterms:created xsi:type="dcterms:W3CDTF">2015-10-21T09:52:23Z</dcterms:created>
  <dcterms:modified xsi:type="dcterms:W3CDTF">2015-10-22T07:10:29Z</dcterms:modified>
</cp:coreProperties>
</file>