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46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770021" y="3886200"/>
            <a:ext cx="10600290" cy="3681619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 descr="Te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6081" y="3001228"/>
            <a:ext cx="1070518" cy="1241095"/>
          </a:xfrm>
          <a:prstGeom prst="rect">
            <a:avLst/>
          </a:prstGeom>
        </p:spPr>
      </p:pic>
      <p:pic>
        <p:nvPicPr>
          <p:cNvPr id="3" name="Picture 2" descr="city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61" y="3244924"/>
            <a:ext cx="4244319" cy="1282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0993"/>
            <a:ext cx="9144000" cy="683700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ow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0" y="3886200"/>
            <a:ext cx="2370064" cy="837854"/>
          </a:xfrm>
          <a:prstGeom prst="rect">
            <a:avLst/>
          </a:prstGeom>
        </p:spPr>
      </p:pic>
      <p:pic>
        <p:nvPicPr>
          <p:cNvPr id="8" name="Picture 7" descr="City-W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" y="4254338"/>
            <a:ext cx="9144000" cy="1571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0089" y="210016"/>
            <a:ext cx="2758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Jerusalem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770021" y="3886200"/>
            <a:ext cx="10600290" cy="3681619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993"/>
            <a:ext cx="9144000" cy="683700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ty3 ru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61" y="3270250"/>
            <a:ext cx="4076700" cy="123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0089" y="210016"/>
            <a:ext cx="2758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Jerusalem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crowd part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0" y="3973724"/>
            <a:ext cx="98718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09" y="2917713"/>
            <a:ext cx="9006191" cy="3940287"/>
          </a:xfrm>
          <a:prstGeom prst="rect">
            <a:avLst/>
          </a:prstGeom>
          <a:solidFill>
            <a:srgbClr val="D9D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0089" y="210016"/>
            <a:ext cx="226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Babylon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rowd par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7" y="2969548"/>
            <a:ext cx="1040028" cy="780645"/>
          </a:xfrm>
          <a:prstGeom prst="rect">
            <a:avLst/>
          </a:prstGeom>
        </p:spPr>
      </p:pic>
      <p:pic>
        <p:nvPicPr>
          <p:cNvPr id="11" name="Picture 10" descr="mesopotamian-ziggur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4" y="1551856"/>
            <a:ext cx="4380466" cy="2408650"/>
          </a:xfrm>
          <a:prstGeom prst="rect">
            <a:avLst/>
          </a:prstGeom>
        </p:spPr>
      </p:pic>
      <p:pic>
        <p:nvPicPr>
          <p:cNvPr id="13" name="Picture 12" descr="w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862"/>
            <a:ext cx="5210644" cy="667061"/>
          </a:xfrm>
          <a:prstGeom prst="rect">
            <a:avLst/>
          </a:prstGeom>
        </p:spPr>
      </p:pic>
      <p:pic>
        <p:nvPicPr>
          <p:cNvPr id="14" name="Picture 13" descr="w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8" y="3615862"/>
            <a:ext cx="5481152" cy="667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0993"/>
            <a:ext cx="9144000" cy="683700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993"/>
            <a:ext cx="9144000" cy="683700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0444" y="126133"/>
            <a:ext cx="129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Israel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3718" y="0"/>
            <a:ext cx="2088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Babylonia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9297" y="815630"/>
            <a:ext cx="9353" cy="1352509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9297" y="1053091"/>
            <a:ext cx="4107812" cy="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36463" y="815630"/>
            <a:ext cx="0" cy="5306755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26157" y="549036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Daniel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375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</TotalTime>
  <Words>6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Phillips</dc:creator>
  <cp:lastModifiedBy>David Phillips</cp:lastModifiedBy>
  <cp:revision>12</cp:revision>
  <dcterms:created xsi:type="dcterms:W3CDTF">2015-10-21T09:52:23Z</dcterms:created>
  <dcterms:modified xsi:type="dcterms:W3CDTF">2015-10-22T07:09:26Z</dcterms:modified>
</cp:coreProperties>
</file>